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5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DE85F-1FD6-AAE6-C652-5219E26FBD93}" v="400" dt="2020-12-18T09:45:37.077"/>
    <p1510:client id="{618D17C8-BEDB-442A-B687-A27B2304AAC6}" v="140" dt="2020-12-17T10:25:44.290"/>
    <p1510:client id="{63B2827B-CD7C-EE9A-C76B-E60CFAA333E2}" v="806" dt="2020-12-17T11:52:35.272"/>
    <p1510:client id="{7530CB49-C443-5893-4B90-2B605F092D83}" v="20" dt="2020-12-17T14:51:28.745"/>
    <p1510:client id="{EEA21588-B8DB-A38A-CFD9-9F6EE943FD05}" v="1486" dt="2020-12-18T10:53:00.314"/>
    <p1510:client id="{FC3F922C-7667-52DF-0492-94B8710D29B4}" v="204" dt="2020-12-17T16:31:2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08.01.21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>
                <a:ea typeface="+mn-lt"/>
                <a:cs typeface="+mn-lt"/>
              </a:rPr>
              <a:t>T-DIT-700 MSc2020</a:t>
            </a:r>
            <a:endParaRPr lang="fr-FR"/>
          </a:p>
          <a:p>
            <a:br>
              <a:rPr lang="en-US" sz="2000"/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Rayane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Gantt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Clear representation of project tasks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Effective time management 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Better resource allocation 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AC4AA6AF-0200-4B04-A716-2ADB0583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74" y="2013875"/>
            <a:ext cx="5891839" cy="26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13E3-3CF8-40C8-8563-B1DCED4B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Communicating with the Citizens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C01329-5351-46F3-A66A-D1318DFA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5225" y="1388869"/>
            <a:ext cx="2189816" cy="4732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F636B-A6CA-4290-92EB-D5F9D69F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9D462-1D0D-4624-954B-5AA131A1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C849-02BD-47AB-9DBB-6A619AA0276A}"/>
              </a:ext>
            </a:extLst>
          </p:cNvPr>
          <p:cNvSpPr txBox="1"/>
          <p:nvPr/>
        </p:nvSpPr>
        <p:spPr>
          <a:xfrm>
            <a:off x="3637158" y="2159620"/>
            <a:ext cx="435083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Effectively communicating with the citizens of Gotham to help the project run smoothly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Using informative infographics that offer concise information on the necessity of this project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Explaining the current problem and offering solutions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2622029-8679-4CB4-88A2-5C6AD897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4" y="1643014"/>
            <a:ext cx="2743200" cy="39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12A8-BC00-4C30-BE05-8800A3AA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Communication with the employees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9667-79D2-4A39-81CE-19AE417DC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2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Making sure all employees suggestions and complaints are heard because they will be the ones on the field</a:t>
            </a:r>
          </a:p>
          <a:p>
            <a:r>
              <a:rPr lang="en-US" sz="2400">
                <a:cs typeface="Calibri"/>
              </a:rPr>
              <a:t>Designating a representative in each district to talk directly to upper management about the current situation on the field</a:t>
            </a:r>
          </a:p>
          <a:p>
            <a:r>
              <a:rPr lang="en-US" sz="2400">
                <a:cs typeface="Calibri"/>
              </a:rPr>
              <a:t>Using the representatives to be able to implement the changes in each district in a more agile fashion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A8A0E-583C-4D88-9E34-173B2CDA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18150-EE11-4C5E-80A0-1E906698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FFE562-FC33-4A1D-B3B9-9DA5EA76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105" y="1590820"/>
            <a:ext cx="2743200" cy="3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cs typeface="Calibri Light"/>
              </a:rPr>
              <a:t>Summary</a:t>
            </a:r>
            <a:br>
              <a:rPr lang="en-US" sz="4800" dirty="0">
                <a:cs typeface="Calibri Light"/>
              </a:rPr>
            </a:br>
            <a:r>
              <a:rPr lang="en-US" sz="1400" dirty="0">
                <a:cs typeface="Calibri Light"/>
              </a:rPr>
              <a:t>1. Introduction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2. What will be change 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3. Change Management 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4. Mc Kinsey Model / </a:t>
            </a:r>
            <a:r>
              <a:rPr lang="en-US" sz="1400" dirty="0">
                <a:ea typeface="+mj-lt"/>
                <a:cs typeface="+mj-lt"/>
              </a:rPr>
              <a:t>Leavitt diamond</a:t>
            </a:r>
            <a:br>
              <a:rPr lang="en-US" dirty="0"/>
            </a:br>
            <a:r>
              <a:rPr lang="en-US" sz="1400" dirty="0">
                <a:cs typeface="Calibri Light"/>
              </a:rPr>
              <a:t>5. Other tools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6. Communication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7. Conclusion </a:t>
            </a:r>
            <a:endParaRPr lang="en-US" sz="4800" dirty="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The city hall has </a:t>
            </a:r>
            <a:r>
              <a:rPr lang="fr-FR" err="1">
                <a:ea typeface="+mn-lt"/>
                <a:cs typeface="+mn-lt"/>
              </a:rPr>
              <a:t>decided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vast</a:t>
            </a:r>
            <a:r>
              <a:rPr lang="fr-FR">
                <a:ea typeface="+mn-lt"/>
                <a:cs typeface="+mn-lt"/>
              </a:rPr>
              <a:t> change plan in </a:t>
            </a:r>
            <a:r>
              <a:rPr lang="fr-FR" err="1">
                <a:ea typeface="+mn-lt"/>
                <a:cs typeface="+mn-lt"/>
              </a:rPr>
              <a:t>order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renew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reorganize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garbage</a:t>
            </a:r>
            <a:r>
              <a:rPr lang="fr-FR">
                <a:ea typeface="+mn-lt"/>
                <a:cs typeface="+mn-lt"/>
              </a:rPr>
              <a:t> collection system.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Changes decided by the town hall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 management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Rayane Remache – Vincent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583721" y="1805796"/>
            <a:ext cx="11038934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  <a:p>
            <a:r>
              <a:rPr lang="en" sz="2400">
                <a:ea typeface="+mn-lt"/>
                <a:cs typeface="+mn-lt"/>
              </a:rPr>
              <a:t>The benefits :</a:t>
            </a:r>
            <a:endParaRPr lang="fr-FR" sz="24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Assess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understand</a:t>
            </a:r>
            <a:r>
              <a:rPr lang="fr-FR">
                <a:ea typeface="+mn-lt"/>
                <a:cs typeface="+mn-lt"/>
              </a:rPr>
              <a:t> the </a:t>
            </a:r>
            <a:r>
              <a:rPr lang="fr-FR" err="1">
                <a:ea typeface="+mn-lt"/>
                <a:cs typeface="+mn-lt"/>
              </a:rPr>
              <a:t>need</a:t>
            </a:r>
            <a:r>
              <a:rPr lang="fr-FR">
                <a:ea typeface="+mn-lt"/>
                <a:cs typeface="+mn-lt"/>
              </a:rPr>
              <a:t> and the impact of change.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Align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resources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within</a:t>
            </a:r>
            <a:r>
              <a:rPr lang="fr-FR">
                <a:ea typeface="+mn-lt"/>
                <a:cs typeface="+mn-lt"/>
              </a:rPr>
              <a:t> the business to support the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Reduce</a:t>
            </a:r>
            <a:r>
              <a:rPr lang="fr-FR">
                <a:ea typeface="+mn-lt"/>
                <a:cs typeface="+mn-lt"/>
              </a:rPr>
              <a:t> the time </a:t>
            </a:r>
            <a:r>
              <a:rPr lang="fr-FR" err="1">
                <a:ea typeface="+mn-lt"/>
                <a:cs typeface="+mn-lt"/>
              </a:rPr>
              <a:t>needed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Support staff and help </a:t>
            </a:r>
            <a:r>
              <a:rPr lang="fr-FR" err="1">
                <a:ea typeface="+mn-lt"/>
                <a:cs typeface="+mn-lt"/>
              </a:rPr>
              <a:t>them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understand</a:t>
            </a:r>
            <a:r>
              <a:rPr lang="fr-FR">
                <a:ea typeface="+mn-lt"/>
                <a:cs typeface="+mn-lt"/>
              </a:rPr>
              <a:t> the change process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Plan and </a:t>
            </a:r>
            <a:r>
              <a:rPr lang="fr-FR" err="1">
                <a:ea typeface="+mn-lt"/>
                <a:cs typeface="+mn-lt"/>
              </a:rPr>
              <a:t>execute</a:t>
            </a:r>
            <a:r>
              <a:rPr lang="fr-FR">
                <a:ea typeface="+mn-lt"/>
                <a:cs typeface="+mn-lt"/>
              </a:rPr>
              <a:t> an effective communication </a:t>
            </a:r>
            <a:r>
              <a:rPr lang="fr-FR" err="1">
                <a:ea typeface="+mn-lt"/>
                <a:cs typeface="+mn-lt"/>
              </a:rPr>
              <a:t>strategy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</a:t>
            </a:r>
            <a:r>
              <a:rPr lang="fr-FR" err="1">
                <a:ea typeface="+mn-lt"/>
                <a:cs typeface="+mn-lt"/>
              </a:rPr>
              <a:t>resistance</a:t>
            </a:r>
            <a:r>
              <a:rPr lang="fr-FR">
                <a:ea typeface="+mn-lt"/>
                <a:cs typeface="+mn-lt"/>
              </a:rPr>
              <a:t> to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Reduce</a:t>
            </a:r>
            <a:r>
              <a:rPr lang="fr-FR">
                <a:ea typeface="+mn-lt"/>
                <a:cs typeface="+mn-lt"/>
              </a:rPr>
              <a:t> stress and </a:t>
            </a:r>
            <a:r>
              <a:rPr lang="fr-FR" err="1">
                <a:ea typeface="+mn-lt"/>
                <a:cs typeface="+mn-lt"/>
              </a:rPr>
              <a:t>anxiety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associated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the </a:t>
            </a:r>
            <a:r>
              <a:rPr lang="fr-FR" err="1">
                <a:ea typeface="+mn-lt"/>
                <a:cs typeface="+mn-lt"/>
              </a:rPr>
              <a:t>possibility</a:t>
            </a:r>
            <a:r>
              <a:rPr lang="fr-FR">
                <a:ea typeface="+mn-lt"/>
                <a:cs typeface="+mn-lt"/>
              </a:rPr>
              <a:t> of change </a:t>
            </a:r>
            <a:r>
              <a:rPr lang="fr-FR" err="1">
                <a:ea typeface="+mn-lt"/>
                <a:cs typeface="+mn-lt"/>
              </a:rPr>
              <a:t>failure</a:t>
            </a:r>
            <a:endParaRPr lang="fr-FR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...</a:t>
            </a:r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Mc Kinsey Model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5 steps : 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Understand the current situation.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the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your action plan to reach the desired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Execute the action plan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Perform a periodic review of the situation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8FD42E16-80D1-4498-8D11-A2E07E3F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32" y="2343906"/>
            <a:ext cx="4899804" cy="38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Leavitt diamond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chemeClr val="bg1"/>
                </a:solidFill>
              </a:rPr>
            </a:b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Used to analyze the impact of a change in one of the components. </a:t>
            </a:r>
            <a:endParaRPr lang="en-US" sz="180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20518DC6-661E-4085-875F-183C09C8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9" y="2018700"/>
            <a:ext cx="6222520" cy="35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SWOTT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is a source of information for strategic planning.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Builds organization’s strengths.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Reverse its weaknesses.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Maximize its response to opportunities.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identifying core competencies of the firm.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setting of objectives for strategic planning.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knowing past, present and future so that by using past and current data, future plans can be chalked out.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3C6C1D3-641A-4B18-81C9-52BC7E52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2" y="2011931"/>
            <a:ext cx="4773284" cy="41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Stakeholder 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Identify all the stakeholders in the project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 descr="Une image contenant stéréo&#10;&#10;Description générée automatiquement">
            <a:extLst>
              <a:ext uri="{FF2B5EF4-FFF2-40B4-BE49-F238E27FC236}">
                <a16:creationId xmlns:a16="http://schemas.microsoft.com/office/drawing/2014/main" id="{EC5206C4-67C7-4F24-BC14-B3B47DAA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73" y="1369443"/>
            <a:ext cx="5112769" cy="4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02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606</Words>
  <Application>Microsoft Macintosh PowerPoint</Application>
  <PresentationFormat>Grand écran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</vt:lpstr>
      <vt:lpstr>Broadway</vt:lpstr>
      <vt:lpstr>Calibri</vt:lpstr>
      <vt:lpstr>Calibri Light</vt:lpstr>
      <vt:lpstr>Thème Office</vt:lpstr>
      <vt:lpstr>Gotham</vt:lpstr>
      <vt:lpstr>Summary 1. Introduction 2. What will be change  3. Change Management  4. Mc Kinsey Model / Leavitt diamond 5. Other tools 6. Communication 7. Conclusion </vt:lpstr>
      <vt:lpstr>Introduction</vt:lpstr>
      <vt:lpstr> Changes decided by the town hall</vt:lpstr>
      <vt:lpstr> Change management</vt:lpstr>
      <vt:lpstr> Mc Kinsey Model</vt:lpstr>
      <vt:lpstr>Leavitt diamond</vt:lpstr>
      <vt:lpstr>SWOTT</vt:lpstr>
      <vt:lpstr>Stakeholder </vt:lpstr>
      <vt:lpstr>Gantt</vt:lpstr>
      <vt:lpstr>Communicating with the Citizens</vt:lpstr>
      <vt:lpstr>Communication with the employees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Manuel Konrath</cp:lastModifiedBy>
  <cp:revision>4</cp:revision>
  <dcterms:created xsi:type="dcterms:W3CDTF">2020-12-17T10:11:06Z</dcterms:created>
  <dcterms:modified xsi:type="dcterms:W3CDTF">2021-01-08T11:50:18Z</dcterms:modified>
</cp:coreProperties>
</file>